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b="1" sz="2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254500"/>
            <a:ext cx="10464800" cy="711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4000"/>
            </a:lvl1pPr>
          </a:lstStyle>
          <a:p>
            <a:pPr/>
            <a:r>
              <a:t>“Type a quote here.”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-812800" y="0"/>
            <a:ext cx="146304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00200" y="330200"/>
            <a:ext cx="9779001" cy="65193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642100" y="762000"/>
            <a:ext cx="5494867" cy="8242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1054100"/>
            <a:ext cx="5334000" cy="8001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3800"/>
              </a:spcBef>
              <a:defRPr sz="2800"/>
            </a:lvl1pPr>
            <a:lvl2pPr marL="762000" indent="-381000">
              <a:spcBef>
                <a:spcPts val="3800"/>
              </a:spcBef>
              <a:defRPr sz="2800"/>
            </a:lvl2pPr>
            <a:lvl3pPr marL="1143000" indent="-381000">
              <a:spcBef>
                <a:spcPts val="3800"/>
              </a:spcBef>
              <a:defRPr sz="2800"/>
            </a:lvl3pPr>
            <a:lvl4pPr marL="1524000" indent="-381000">
              <a:spcBef>
                <a:spcPts val="3800"/>
              </a:spcBef>
              <a:defRPr sz="2800"/>
            </a:lvl4pPr>
            <a:lvl5pPr marL="1905000" indent="-381000">
              <a:spcBef>
                <a:spcPts val="38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464300" y="5067300"/>
            <a:ext cx="5943600" cy="3962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464300" y="762000"/>
            <a:ext cx="584835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723900" y="723900"/>
            <a:ext cx="5638801" cy="845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11798" y="9245599"/>
            <a:ext cx="368504" cy="381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Hello, world!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Hello, world!</a:t>
            </a:r>
          </a:p>
        </p:txBody>
      </p:sp>
      <p:sp>
        <p:nvSpPr>
          <p:cNvPr id="12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